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24 avril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86" y="2435726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identify school subjects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215" y="3490912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identify days of the week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86" y="4648200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3. Tell time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57" y="5805488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4. Discuss someone’s schoo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l schedule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8994</TotalTime>
  <Words>38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147</cp:revision>
  <dcterms:created xsi:type="dcterms:W3CDTF">2011-09-14T23:22:57Z</dcterms:created>
  <dcterms:modified xsi:type="dcterms:W3CDTF">2015-04-24T11:34:54Z</dcterms:modified>
</cp:coreProperties>
</file>